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CACA"/>
          </a:solidFill>
        </a:fill>
      </a:tcStyle>
    </a:wholeTbl>
    <a:band2H>
      <a:tcTxStyle b="def" i="def"/>
      <a:tcStyle>
        <a:tcBdr/>
        <a:fill>
          <a:solidFill>
            <a:srgbClr val="EF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A"/>
          </a:solidFill>
        </a:fill>
      </a:tcStyle>
    </a:wholeTbl>
    <a:band2H>
      <a:tcTxStyle b="def" i="def"/>
      <a:tcStyle>
        <a:tcBdr/>
        <a:fill>
          <a:solidFill>
            <a:srgbClr val="FBE8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>
              <a:lumOff val="17843"/>
            </a:schemeClr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3186952" y="268288"/>
            <a:ext cx="5669281" cy="3900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Rectangle 7"/>
          <p:cNvSpPr/>
          <p:nvPr/>
        </p:nvSpPr>
        <p:spPr>
          <a:xfrm>
            <a:off x="268940" y="268287"/>
            <a:ext cx="182881" cy="38868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Text del títol"/>
          <p:cNvSpPr txBox="1"/>
          <p:nvPr>
            <p:ph type="title"/>
          </p:nvPr>
        </p:nvSpPr>
        <p:spPr>
          <a:xfrm>
            <a:off x="3200400" y="4208929"/>
            <a:ext cx="5458968" cy="104868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600"/>
            </a:lvl1pPr>
          </a:lstStyle>
          <a:p>
            <a:pPr/>
            <a:r>
              <a:t>Text del títol</a:t>
            </a:r>
          </a:p>
        </p:txBody>
      </p:sp>
      <p:sp>
        <p:nvSpPr>
          <p:cNvPr id="15" name="Nivell del cos u…"/>
          <p:cNvSpPr txBox="1"/>
          <p:nvPr>
            <p:ph type="body" sz="quarter" idx="1"/>
          </p:nvPr>
        </p:nvSpPr>
        <p:spPr>
          <a:xfrm>
            <a:off x="3200400" y="5257800"/>
            <a:ext cx="5458968" cy="6217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00"/>
            </a:lvl1pPr>
            <a:lvl2pPr marL="0" indent="457200">
              <a:spcBef>
                <a:spcPts val="0"/>
              </a:spcBef>
              <a:buClrTx/>
              <a:buSzTx/>
              <a:buNone/>
              <a:defRPr sz="1600"/>
            </a:lvl2pPr>
            <a:lvl3pPr marL="0" indent="914400">
              <a:spcBef>
                <a:spcPts val="0"/>
              </a:spcBef>
              <a:buClrTx/>
              <a:buSzTx/>
              <a:buNone/>
              <a:defRPr sz="1600"/>
            </a:lvl3pPr>
            <a:lvl4pPr marL="0" indent="1371600">
              <a:spcBef>
                <a:spcPts val="0"/>
              </a:spcBef>
              <a:buClrTx/>
              <a:buSzTx/>
              <a:buNone/>
              <a:defRPr sz="1600"/>
            </a:lvl4pPr>
            <a:lvl5pPr marL="0" indent="1828800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6" name="Número de la diapositiva"/>
          <p:cNvSpPr txBox="1"/>
          <p:nvPr>
            <p:ph type="sldNum" sz="quarter" idx="2"/>
          </p:nvPr>
        </p:nvSpPr>
        <p:spPr>
          <a:xfrm>
            <a:off x="8681673" y="6410642"/>
            <a:ext cx="260621" cy="25654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858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7"/>
          <p:cNvSpPr/>
          <p:nvPr/>
        </p:nvSpPr>
        <p:spPr>
          <a:xfrm>
            <a:off x="8148918" y="268287"/>
            <a:ext cx="718074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Text del títol"/>
          <p:cNvSpPr txBox="1"/>
          <p:nvPr>
            <p:ph type="title"/>
          </p:nvPr>
        </p:nvSpPr>
        <p:spPr>
          <a:xfrm>
            <a:off x="457198" y="914400"/>
            <a:ext cx="7391402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del títol</a:t>
            </a:r>
          </a:p>
        </p:txBody>
      </p:sp>
      <p:sp>
        <p:nvSpPr>
          <p:cNvPr id="110" name="Nivell del cos u…"/>
          <p:cNvSpPr txBox="1"/>
          <p:nvPr>
            <p:ph type="body" sz="quarter" idx="1"/>
          </p:nvPr>
        </p:nvSpPr>
        <p:spPr>
          <a:xfrm>
            <a:off x="4282440" y="2214561"/>
            <a:ext cx="3566160" cy="19202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11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7"/>
          <p:cNvSpPr/>
          <p:nvPr/>
        </p:nvSpPr>
        <p:spPr>
          <a:xfrm>
            <a:off x="8148918" y="268287"/>
            <a:ext cx="718074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Text del títol"/>
          <p:cNvSpPr txBox="1"/>
          <p:nvPr>
            <p:ph type="title"/>
          </p:nvPr>
        </p:nvSpPr>
        <p:spPr>
          <a:xfrm>
            <a:off x="457198" y="914400"/>
            <a:ext cx="7391402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del títol</a:t>
            </a:r>
          </a:p>
        </p:txBody>
      </p:sp>
      <p:sp>
        <p:nvSpPr>
          <p:cNvPr id="120" name="Nivell del cos u…"/>
          <p:cNvSpPr txBox="1"/>
          <p:nvPr>
            <p:ph type="body" sz="quarter" idx="1"/>
          </p:nvPr>
        </p:nvSpPr>
        <p:spPr>
          <a:xfrm>
            <a:off x="4282440" y="2214561"/>
            <a:ext cx="3566160" cy="19202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21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5"/>
          <p:cNvSpPr/>
          <p:nvPr/>
        </p:nvSpPr>
        <p:spPr>
          <a:xfrm>
            <a:off x="8148918" y="268287"/>
            <a:ext cx="718074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Text del títol"/>
          <p:cNvSpPr txBox="1"/>
          <p:nvPr>
            <p:ph type="title"/>
          </p:nvPr>
        </p:nvSpPr>
        <p:spPr>
          <a:xfrm>
            <a:off x="457198" y="914400"/>
            <a:ext cx="6508379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del títol</a:t>
            </a:r>
          </a:p>
        </p:txBody>
      </p:sp>
      <p:sp>
        <p:nvSpPr>
          <p:cNvPr id="130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 del títol"/>
          <p:cNvSpPr txBox="1"/>
          <p:nvPr>
            <p:ph type="title"/>
          </p:nvPr>
        </p:nvSpPr>
        <p:spPr>
          <a:xfrm>
            <a:off x="457198" y="995081"/>
            <a:ext cx="3566161" cy="10354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/>
            </a:lvl1pPr>
          </a:lstStyle>
          <a:p>
            <a:pPr/>
            <a:r>
              <a:t>Text del títol</a:t>
            </a:r>
          </a:p>
        </p:txBody>
      </p:sp>
      <p:sp>
        <p:nvSpPr>
          <p:cNvPr id="145" name="Nivell del cos u…"/>
          <p:cNvSpPr txBox="1"/>
          <p:nvPr>
            <p:ph type="body" sz="half" idx="1"/>
          </p:nvPr>
        </p:nvSpPr>
        <p:spPr>
          <a:xfrm>
            <a:off x="4762051" y="990600"/>
            <a:ext cx="3566161" cy="51355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46" name="Text Placeholder 3"/>
          <p:cNvSpPr/>
          <p:nvPr>
            <p:ph type="body" sz="half" idx="13"/>
          </p:nvPr>
        </p:nvSpPr>
        <p:spPr>
          <a:xfrm>
            <a:off x="457198" y="2057399"/>
            <a:ext cx="3566161" cy="365760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ClrTx/>
              <a:buSzTx/>
              <a:buNone/>
              <a:defRPr sz="1600"/>
            </a:pPr>
          </a:p>
        </p:txBody>
      </p:sp>
      <p:sp>
        <p:nvSpPr>
          <p:cNvPr id="147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7"/>
          <p:cNvSpPr/>
          <p:nvPr/>
        </p:nvSpPr>
        <p:spPr>
          <a:xfrm>
            <a:off x="4746811" y="268288"/>
            <a:ext cx="4114801" cy="5669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Text del títol"/>
          <p:cNvSpPr txBox="1"/>
          <p:nvPr>
            <p:ph type="title"/>
          </p:nvPr>
        </p:nvSpPr>
        <p:spPr>
          <a:xfrm>
            <a:off x="457198" y="995081"/>
            <a:ext cx="3566161" cy="10354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/>
            </a:lvl1pPr>
          </a:lstStyle>
          <a:p>
            <a:pPr/>
            <a:r>
              <a:t>Text del títol</a:t>
            </a:r>
          </a:p>
        </p:txBody>
      </p:sp>
      <p:sp>
        <p:nvSpPr>
          <p:cNvPr id="156" name="Nivell del cos u…"/>
          <p:cNvSpPr txBox="1"/>
          <p:nvPr>
            <p:ph type="body" sz="half" idx="1"/>
          </p:nvPr>
        </p:nvSpPr>
        <p:spPr>
          <a:xfrm>
            <a:off x="457198" y="2057400"/>
            <a:ext cx="3566161" cy="36576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1600"/>
            </a:lvl1pPr>
            <a:lvl2pPr marL="0" indent="457200">
              <a:spcBef>
                <a:spcPts val="600"/>
              </a:spcBef>
              <a:buClrTx/>
              <a:buSzTx/>
              <a:buNone/>
              <a:defRPr sz="1600"/>
            </a:lvl2pPr>
            <a:lvl3pPr marL="0" indent="914400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57" name="Picture Placeholder 9"/>
          <p:cNvSpPr/>
          <p:nvPr>
            <p:ph type="pic" sz="half" idx="13"/>
          </p:nvPr>
        </p:nvSpPr>
        <p:spPr>
          <a:xfrm>
            <a:off x="4760257" y="990600"/>
            <a:ext cx="4096513" cy="56118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8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7"/>
          <p:cNvSpPr/>
          <p:nvPr/>
        </p:nvSpPr>
        <p:spPr>
          <a:xfrm>
            <a:off x="7216775" y="268288"/>
            <a:ext cx="1639456" cy="363931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Text del títol"/>
          <p:cNvSpPr txBox="1"/>
          <p:nvPr>
            <p:ph type="title"/>
          </p:nvPr>
        </p:nvSpPr>
        <p:spPr>
          <a:xfrm>
            <a:off x="458787" y="4267200"/>
            <a:ext cx="6477001" cy="5667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/>
            </a:lvl1pPr>
          </a:lstStyle>
          <a:p>
            <a:pPr/>
            <a:r>
              <a:t>Text del títol</a:t>
            </a:r>
          </a:p>
        </p:txBody>
      </p:sp>
      <p:sp>
        <p:nvSpPr>
          <p:cNvPr id="167" name="Picture Placeholder 2"/>
          <p:cNvSpPr/>
          <p:nvPr>
            <p:ph type="pic" sz="half" idx="13"/>
          </p:nvPr>
        </p:nvSpPr>
        <p:spPr>
          <a:xfrm>
            <a:off x="269874" y="268288"/>
            <a:ext cx="6858001" cy="36393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8" name="Nivell del cos u…"/>
          <p:cNvSpPr txBox="1"/>
          <p:nvPr>
            <p:ph type="body" sz="quarter" idx="1"/>
          </p:nvPr>
        </p:nvSpPr>
        <p:spPr>
          <a:xfrm>
            <a:off x="458787" y="4840940"/>
            <a:ext cx="6475414" cy="13042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00"/>
            </a:lvl1pPr>
            <a:lvl2pPr marL="0" indent="457200">
              <a:spcBef>
                <a:spcPts val="0"/>
              </a:spcBef>
              <a:buClrTx/>
              <a:buSzTx/>
              <a:buNone/>
              <a:defRPr sz="1600"/>
            </a:lvl2pPr>
            <a:lvl3pPr marL="0" indent="914400">
              <a:spcBef>
                <a:spcPts val="0"/>
              </a:spcBef>
              <a:buClrTx/>
              <a:buSzTx/>
              <a:buNone/>
              <a:defRPr sz="1600"/>
            </a:lvl3pPr>
            <a:lvl4pPr marL="0" indent="1371600">
              <a:spcBef>
                <a:spcPts val="0"/>
              </a:spcBef>
              <a:buClrTx/>
              <a:buSzTx/>
              <a:buNone/>
              <a:defRPr sz="1600"/>
            </a:lvl4pPr>
            <a:lvl5pPr marL="0" indent="1828800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69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7"/>
          <p:cNvSpPr/>
          <p:nvPr/>
        </p:nvSpPr>
        <p:spPr>
          <a:xfrm>
            <a:off x="8135470" y="268288"/>
            <a:ext cx="720762" cy="363931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Text del títol"/>
          <p:cNvSpPr txBox="1"/>
          <p:nvPr>
            <p:ph type="title"/>
          </p:nvPr>
        </p:nvSpPr>
        <p:spPr>
          <a:xfrm>
            <a:off x="458787" y="4267200"/>
            <a:ext cx="6477001" cy="5667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/>
            </a:lvl1pPr>
          </a:lstStyle>
          <a:p>
            <a:pPr/>
            <a:r>
              <a:t>Text del títol</a:t>
            </a:r>
          </a:p>
        </p:txBody>
      </p:sp>
      <p:sp>
        <p:nvSpPr>
          <p:cNvPr id="178" name="Picture Placeholder 2"/>
          <p:cNvSpPr/>
          <p:nvPr>
            <p:ph type="pic" sz="quarter" idx="13"/>
          </p:nvPr>
        </p:nvSpPr>
        <p:spPr>
          <a:xfrm>
            <a:off x="269874" y="268288"/>
            <a:ext cx="3006726" cy="36393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9" name="Nivell del cos u…"/>
          <p:cNvSpPr txBox="1"/>
          <p:nvPr>
            <p:ph type="body" sz="quarter" idx="1"/>
          </p:nvPr>
        </p:nvSpPr>
        <p:spPr>
          <a:xfrm>
            <a:off x="458787" y="4840940"/>
            <a:ext cx="6475414" cy="13042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00"/>
            </a:lvl1pPr>
            <a:lvl2pPr marL="0" indent="457200">
              <a:spcBef>
                <a:spcPts val="0"/>
              </a:spcBef>
              <a:buClrTx/>
              <a:buSzTx/>
              <a:buNone/>
              <a:defRPr sz="1600"/>
            </a:lvl2pPr>
            <a:lvl3pPr marL="0" indent="914400">
              <a:spcBef>
                <a:spcPts val="0"/>
              </a:spcBef>
              <a:buClrTx/>
              <a:buSzTx/>
              <a:buNone/>
              <a:defRPr sz="1600"/>
            </a:lvl3pPr>
            <a:lvl4pPr marL="0" indent="1371600">
              <a:spcBef>
                <a:spcPts val="0"/>
              </a:spcBef>
              <a:buClrTx/>
              <a:buSzTx/>
              <a:buNone/>
              <a:defRPr sz="1600"/>
            </a:lvl4pPr>
            <a:lvl5pPr marL="0" indent="1828800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80" name="Picture Placeholder 2"/>
          <p:cNvSpPr/>
          <p:nvPr>
            <p:ph type="pic" sz="quarter" idx="14"/>
          </p:nvPr>
        </p:nvSpPr>
        <p:spPr>
          <a:xfrm>
            <a:off x="3352800" y="268288"/>
            <a:ext cx="4701989" cy="177566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1" name="Picture Placeholder 2"/>
          <p:cNvSpPr/>
          <p:nvPr>
            <p:ph type="pic" sz="quarter" idx="15"/>
          </p:nvPr>
        </p:nvSpPr>
        <p:spPr>
          <a:xfrm>
            <a:off x="3352800" y="2131934"/>
            <a:ext cx="2304289" cy="17756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2" name="Picture Placeholder 2"/>
          <p:cNvSpPr/>
          <p:nvPr>
            <p:ph type="pic" sz="quarter" idx="16"/>
          </p:nvPr>
        </p:nvSpPr>
        <p:spPr>
          <a:xfrm>
            <a:off x="5750500" y="2131934"/>
            <a:ext cx="2304289" cy="17756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3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6"/>
          <p:cNvSpPr/>
          <p:nvPr/>
        </p:nvSpPr>
        <p:spPr>
          <a:xfrm>
            <a:off x="7212106" y="268287"/>
            <a:ext cx="1645921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Text del títol"/>
          <p:cNvSpPr txBox="1"/>
          <p:nvPr>
            <p:ph type="title"/>
          </p:nvPr>
        </p:nvSpPr>
        <p:spPr>
          <a:xfrm>
            <a:off x="457198" y="914400"/>
            <a:ext cx="6508379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del títol</a:t>
            </a:r>
          </a:p>
        </p:txBody>
      </p:sp>
      <p:sp>
        <p:nvSpPr>
          <p:cNvPr id="192" name="Nivell del cos u…"/>
          <p:cNvSpPr txBox="1"/>
          <p:nvPr>
            <p:ph type="body" idx="1"/>
          </p:nvPr>
        </p:nvSpPr>
        <p:spPr>
          <a:xfrm>
            <a:off x="457198" y="2209800"/>
            <a:ext cx="6508379" cy="3916363"/>
          </a:xfrm>
          <a:prstGeom prst="rect">
            <a:avLst/>
          </a:prstGeom>
        </p:spPr>
        <p:txBody>
          <a:bodyPr/>
          <a:lstStyle/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93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 del títol"/>
          <p:cNvSpPr txBox="1"/>
          <p:nvPr>
            <p:ph type="title"/>
          </p:nvPr>
        </p:nvSpPr>
        <p:spPr>
          <a:xfrm>
            <a:off x="7543799" y="1035424"/>
            <a:ext cx="1322296" cy="50907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Text del títol</a:t>
            </a:r>
          </a:p>
        </p:txBody>
      </p:sp>
      <p:sp>
        <p:nvSpPr>
          <p:cNvPr id="201" name="Nivell del cos u…"/>
          <p:cNvSpPr txBox="1"/>
          <p:nvPr>
            <p:ph type="body" idx="1"/>
          </p:nvPr>
        </p:nvSpPr>
        <p:spPr>
          <a:xfrm>
            <a:off x="457200" y="1035424"/>
            <a:ext cx="6019800" cy="5109789"/>
          </a:xfrm>
          <a:prstGeom prst="rect">
            <a:avLst/>
          </a:prstGeom>
        </p:spPr>
        <p:txBody>
          <a:bodyPr/>
          <a:lstStyle/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202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/>
          <p:nvPr/>
        </p:nvSpPr>
        <p:spPr>
          <a:xfrm>
            <a:off x="7212106" y="268287"/>
            <a:ext cx="1645921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Text del títol"/>
          <p:cNvSpPr txBox="1"/>
          <p:nvPr>
            <p:ph type="title"/>
          </p:nvPr>
        </p:nvSpPr>
        <p:spPr>
          <a:xfrm>
            <a:off x="457198" y="914400"/>
            <a:ext cx="6508379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del títol</a:t>
            </a:r>
          </a:p>
        </p:txBody>
      </p:sp>
      <p:sp>
        <p:nvSpPr>
          <p:cNvPr id="25" name="Nivell del cos u…"/>
          <p:cNvSpPr txBox="1"/>
          <p:nvPr>
            <p:ph type="body" idx="1"/>
          </p:nvPr>
        </p:nvSpPr>
        <p:spPr>
          <a:xfrm>
            <a:off x="457198" y="2209800"/>
            <a:ext cx="6508379" cy="3916363"/>
          </a:xfrm>
          <a:prstGeom prst="rect">
            <a:avLst/>
          </a:prstGeom>
        </p:spPr>
        <p:txBody>
          <a:bodyPr/>
          <a:lstStyle/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26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/>
          <p:nvPr/>
        </p:nvSpPr>
        <p:spPr>
          <a:xfrm>
            <a:off x="3186952" y="268287"/>
            <a:ext cx="5669281" cy="25603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Text del títol"/>
          <p:cNvSpPr txBox="1"/>
          <p:nvPr>
            <p:ph type="title"/>
          </p:nvPr>
        </p:nvSpPr>
        <p:spPr>
          <a:xfrm>
            <a:off x="3200399" y="4171950"/>
            <a:ext cx="5457920" cy="10858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600"/>
            </a:lvl1pPr>
          </a:lstStyle>
          <a:p>
            <a:pPr/>
            <a:r>
              <a:t>Text del títol</a:t>
            </a:r>
          </a:p>
        </p:txBody>
      </p:sp>
      <p:sp>
        <p:nvSpPr>
          <p:cNvPr id="35" name="Nivell del cos u…"/>
          <p:cNvSpPr txBox="1"/>
          <p:nvPr>
            <p:ph type="body" sz="quarter" idx="1"/>
          </p:nvPr>
        </p:nvSpPr>
        <p:spPr>
          <a:xfrm>
            <a:off x="3200400" y="5257798"/>
            <a:ext cx="5457919" cy="6185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600"/>
            </a:lvl1pPr>
            <a:lvl2pPr marL="0" indent="457200">
              <a:spcBef>
                <a:spcPts val="0"/>
              </a:spcBef>
              <a:buClrTx/>
              <a:buSzTx/>
              <a:buNone/>
              <a:defRPr sz="1600"/>
            </a:lvl2pPr>
            <a:lvl3pPr marL="0" indent="914400">
              <a:spcBef>
                <a:spcPts val="0"/>
              </a:spcBef>
              <a:buClrTx/>
              <a:buSzTx/>
              <a:buNone/>
              <a:defRPr sz="1600"/>
            </a:lvl3pPr>
            <a:lvl4pPr marL="0" indent="1371600">
              <a:spcBef>
                <a:spcPts val="0"/>
              </a:spcBef>
              <a:buClrTx/>
              <a:buSzTx/>
              <a:buNone/>
              <a:defRPr sz="1600"/>
            </a:lvl4pPr>
            <a:lvl5pPr marL="0" indent="1828800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36" name="Picture Placeholder 8"/>
          <p:cNvSpPr/>
          <p:nvPr>
            <p:ph type="pic" sz="quarter" idx="13"/>
          </p:nvPr>
        </p:nvSpPr>
        <p:spPr>
          <a:xfrm>
            <a:off x="3200400" y="2877671"/>
            <a:ext cx="5646867" cy="12801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7" name="Rectangle 9"/>
          <p:cNvSpPr/>
          <p:nvPr/>
        </p:nvSpPr>
        <p:spPr>
          <a:xfrm>
            <a:off x="268940" y="268287"/>
            <a:ext cx="182881" cy="38868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Número de la diapositiva"/>
          <p:cNvSpPr txBox="1"/>
          <p:nvPr>
            <p:ph type="sldNum" sz="quarter" idx="2"/>
          </p:nvPr>
        </p:nvSpPr>
        <p:spPr>
          <a:xfrm>
            <a:off x="8690638" y="6410642"/>
            <a:ext cx="260622" cy="25654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858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, objetos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269874" y="268287"/>
            <a:ext cx="1645922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Text del títol"/>
          <p:cNvSpPr txBox="1"/>
          <p:nvPr>
            <p:ph type="title"/>
          </p:nvPr>
        </p:nvSpPr>
        <p:spPr>
          <a:xfrm>
            <a:off x="2178423" y="914400"/>
            <a:ext cx="6508378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del títol</a:t>
            </a:r>
          </a:p>
        </p:txBody>
      </p:sp>
      <p:sp>
        <p:nvSpPr>
          <p:cNvPr id="47" name="Nivell del cos u…"/>
          <p:cNvSpPr txBox="1"/>
          <p:nvPr>
            <p:ph type="body" idx="1"/>
          </p:nvPr>
        </p:nvSpPr>
        <p:spPr>
          <a:xfrm>
            <a:off x="2178423" y="2209800"/>
            <a:ext cx="6508378" cy="3916363"/>
          </a:xfrm>
          <a:prstGeom prst="rect">
            <a:avLst/>
          </a:prstGeom>
        </p:spPr>
        <p:txBody>
          <a:bodyPr/>
          <a:lstStyle/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8" name="Picture Placeholder 8"/>
          <p:cNvSpPr/>
          <p:nvPr>
            <p:ph type="pic" sz="quarter" idx="13"/>
          </p:nvPr>
        </p:nvSpPr>
        <p:spPr>
          <a:xfrm>
            <a:off x="269875" y="1976717"/>
            <a:ext cx="1645921" cy="46257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9" name="Número de la diapositiva"/>
          <p:cNvSpPr txBox="1"/>
          <p:nvPr>
            <p:ph type="sldNum" sz="quarter" idx="2"/>
          </p:nvPr>
        </p:nvSpPr>
        <p:spPr>
          <a:xfrm>
            <a:off x="421099" y="326408"/>
            <a:ext cx="417102" cy="4343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/>
          <p:cNvSpPr/>
          <p:nvPr/>
        </p:nvSpPr>
        <p:spPr>
          <a:xfrm>
            <a:off x="7758951" y="268288"/>
            <a:ext cx="1099074" cy="6350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Text del títol"/>
          <p:cNvSpPr txBox="1"/>
          <p:nvPr>
            <p:ph type="title"/>
          </p:nvPr>
        </p:nvSpPr>
        <p:spPr>
          <a:xfrm>
            <a:off x="2209800" y="3429000"/>
            <a:ext cx="4966448" cy="139849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defRPr sz="4600"/>
            </a:lvl1pPr>
          </a:lstStyle>
          <a:p>
            <a:pPr/>
            <a:r>
              <a:t>Text del títol</a:t>
            </a:r>
          </a:p>
        </p:txBody>
      </p:sp>
      <p:sp>
        <p:nvSpPr>
          <p:cNvPr id="58" name="Nivell del cos u…"/>
          <p:cNvSpPr txBox="1"/>
          <p:nvPr>
            <p:ph type="body" sz="quarter" idx="1"/>
          </p:nvPr>
        </p:nvSpPr>
        <p:spPr>
          <a:xfrm>
            <a:off x="2209800" y="4824414"/>
            <a:ext cx="4966448" cy="132080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ClrTx/>
              <a:buSzTx/>
              <a:buNone/>
              <a:defRPr sz="1600"/>
            </a:lvl1pPr>
            <a:lvl2pPr marL="0" indent="457200" algn="r">
              <a:spcBef>
                <a:spcPts val="0"/>
              </a:spcBef>
              <a:buClrTx/>
              <a:buSzTx/>
              <a:buNone/>
              <a:defRPr sz="1600"/>
            </a:lvl2pPr>
            <a:lvl3pPr marL="0" indent="914400" algn="r">
              <a:spcBef>
                <a:spcPts val="0"/>
              </a:spcBef>
              <a:buClrTx/>
              <a:buSzTx/>
              <a:buNone/>
              <a:defRPr sz="1600"/>
            </a:lvl3pPr>
            <a:lvl4pPr marL="0" indent="1371600" algn="r">
              <a:spcBef>
                <a:spcPts val="0"/>
              </a:spcBef>
              <a:buClrTx/>
              <a:buSzTx/>
              <a:buNone/>
              <a:defRPr sz="1600"/>
            </a:lvl4pPr>
            <a:lvl5pPr marL="0" indent="1828800" algn="r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59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/>
          <p:nvPr/>
        </p:nvSpPr>
        <p:spPr>
          <a:xfrm>
            <a:off x="269875" y="4773705"/>
            <a:ext cx="2971800" cy="184458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" name="Text del títol"/>
          <p:cNvSpPr txBox="1"/>
          <p:nvPr>
            <p:ph type="title"/>
          </p:nvPr>
        </p:nvSpPr>
        <p:spPr>
          <a:xfrm>
            <a:off x="3720353" y="3429001"/>
            <a:ext cx="4966447" cy="139849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defRPr sz="4600"/>
            </a:lvl1pPr>
          </a:lstStyle>
          <a:p>
            <a:pPr/>
            <a:r>
              <a:t>Text del títol</a:t>
            </a:r>
          </a:p>
        </p:txBody>
      </p:sp>
      <p:sp>
        <p:nvSpPr>
          <p:cNvPr id="68" name="Nivell del cos u…"/>
          <p:cNvSpPr txBox="1"/>
          <p:nvPr>
            <p:ph type="body" sz="quarter" idx="1"/>
          </p:nvPr>
        </p:nvSpPr>
        <p:spPr>
          <a:xfrm>
            <a:off x="3720353" y="4824414"/>
            <a:ext cx="4966447" cy="132080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ClrTx/>
              <a:buSzTx/>
              <a:buNone/>
              <a:defRPr sz="1600"/>
            </a:lvl1pPr>
            <a:lvl2pPr marL="0" indent="457200" algn="r">
              <a:spcBef>
                <a:spcPts val="0"/>
              </a:spcBef>
              <a:buClrTx/>
              <a:buSzTx/>
              <a:buNone/>
              <a:defRPr sz="1600"/>
            </a:lvl2pPr>
            <a:lvl3pPr marL="0" indent="914400" algn="r">
              <a:spcBef>
                <a:spcPts val="0"/>
              </a:spcBef>
              <a:buClrTx/>
              <a:buSzTx/>
              <a:buNone/>
              <a:defRPr sz="1600"/>
            </a:lvl3pPr>
            <a:lvl4pPr marL="0" indent="1371600" algn="r">
              <a:spcBef>
                <a:spcPts val="0"/>
              </a:spcBef>
              <a:buClrTx/>
              <a:buSzTx/>
              <a:buNone/>
              <a:defRPr sz="1600"/>
            </a:lvl4pPr>
            <a:lvl5pPr marL="0" indent="1828800" algn="r">
              <a:spcBef>
                <a:spcPts val="0"/>
              </a:spcBef>
              <a:buClrTx/>
              <a:buSzTx/>
              <a:buNone/>
              <a:defRPr sz="1600"/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69" name="Picture Placeholder 8"/>
          <p:cNvSpPr/>
          <p:nvPr>
            <p:ph type="pic" sz="half" idx="13"/>
          </p:nvPr>
        </p:nvSpPr>
        <p:spPr>
          <a:xfrm>
            <a:off x="269874" y="268288"/>
            <a:ext cx="2971801" cy="44386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70" name="Número de la diapositiva"/>
          <p:cNvSpPr txBox="1"/>
          <p:nvPr>
            <p:ph type="sldNum" sz="quarter" idx="2"/>
          </p:nvPr>
        </p:nvSpPr>
        <p:spPr>
          <a:xfrm>
            <a:off x="440617" y="6070357"/>
            <a:ext cx="417102" cy="4343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"/>
          <p:cNvSpPr/>
          <p:nvPr/>
        </p:nvSpPr>
        <p:spPr>
          <a:xfrm>
            <a:off x="8148918" y="268287"/>
            <a:ext cx="718074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" name="Text del títol"/>
          <p:cNvSpPr txBox="1"/>
          <p:nvPr>
            <p:ph type="title"/>
          </p:nvPr>
        </p:nvSpPr>
        <p:spPr>
          <a:xfrm>
            <a:off x="457198" y="914400"/>
            <a:ext cx="7391402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del títol</a:t>
            </a:r>
          </a:p>
        </p:txBody>
      </p:sp>
      <p:sp>
        <p:nvSpPr>
          <p:cNvPr id="79" name="Nivell del cos u…"/>
          <p:cNvSpPr txBox="1"/>
          <p:nvPr>
            <p:ph type="body" sz="half" idx="1"/>
          </p:nvPr>
        </p:nvSpPr>
        <p:spPr>
          <a:xfrm>
            <a:off x="457200" y="2214563"/>
            <a:ext cx="3566160" cy="39116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80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9"/>
          <p:cNvSpPr/>
          <p:nvPr/>
        </p:nvSpPr>
        <p:spPr>
          <a:xfrm>
            <a:off x="8148918" y="268287"/>
            <a:ext cx="718074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Text del títol"/>
          <p:cNvSpPr txBox="1"/>
          <p:nvPr>
            <p:ph type="title"/>
          </p:nvPr>
        </p:nvSpPr>
        <p:spPr>
          <a:xfrm>
            <a:off x="457198" y="914400"/>
            <a:ext cx="7388354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del títol</a:t>
            </a:r>
          </a:p>
        </p:txBody>
      </p:sp>
      <p:sp>
        <p:nvSpPr>
          <p:cNvPr id="89" name="Nivell del cos u…"/>
          <p:cNvSpPr txBox="1"/>
          <p:nvPr>
            <p:ph type="body" sz="quarter" idx="1"/>
          </p:nvPr>
        </p:nvSpPr>
        <p:spPr>
          <a:xfrm>
            <a:off x="457200" y="2054131"/>
            <a:ext cx="3566160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None/>
              <a:defRPr b="1">
                <a:solidFill>
                  <a:schemeClr val="accent1"/>
                </a:solidFill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b="1">
                <a:solidFill>
                  <a:schemeClr val="accent1"/>
                </a:solidFill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b="1">
                <a:solidFill>
                  <a:schemeClr val="accent1"/>
                </a:solidFill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b="1">
                <a:solidFill>
                  <a:schemeClr val="accent1"/>
                </a:solidFill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b="1">
                <a:solidFill>
                  <a:schemeClr val="accent1"/>
                </a:solidFill>
              </a:defRPr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90" name="Text Placeholder 4"/>
          <p:cNvSpPr/>
          <p:nvPr>
            <p:ph type="body" sz="quarter" idx="13"/>
          </p:nvPr>
        </p:nvSpPr>
        <p:spPr>
          <a:xfrm>
            <a:off x="4279391" y="2054131"/>
            <a:ext cx="3566160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 b="1">
                <a:solidFill>
                  <a:schemeClr val="accent1"/>
                </a:solidFill>
              </a:defRPr>
            </a:pPr>
          </a:p>
        </p:txBody>
      </p:sp>
      <p:sp>
        <p:nvSpPr>
          <p:cNvPr id="91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7"/>
          <p:cNvSpPr/>
          <p:nvPr/>
        </p:nvSpPr>
        <p:spPr>
          <a:xfrm>
            <a:off x="8148918" y="268287"/>
            <a:ext cx="718074" cy="16459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Text del títol"/>
          <p:cNvSpPr txBox="1"/>
          <p:nvPr>
            <p:ph type="title"/>
          </p:nvPr>
        </p:nvSpPr>
        <p:spPr>
          <a:xfrm>
            <a:off x="457198" y="914400"/>
            <a:ext cx="7391402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del títol</a:t>
            </a:r>
          </a:p>
        </p:txBody>
      </p:sp>
      <p:sp>
        <p:nvSpPr>
          <p:cNvPr id="100" name="Nivell del cos u…"/>
          <p:cNvSpPr txBox="1"/>
          <p:nvPr>
            <p:ph type="body" sz="half" idx="1"/>
          </p:nvPr>
        </p:nvSpPr>
        <p:spPr>
          <a:xfrm>
            <a:off x="457198" y="2214561"/>
            <a:ext cx="7396165" cy="19202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01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48918" y="268288"/>
            <a:ext cx="718074" cy="5669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ext del títol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/>
            <a:r>
              <a:t>Text del títol</a:t>
            </a:r>
          </a:p>
        </p:txBody>
      </p:sp>
      <p:sp>
        <p:nvSpPr>
          <p:cNvPr id="4" name="Nivell del cos u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5" name="Número de la diapositiva"/>
          <p:cNvSpPr txBox="1"/>
          <p:nvPr>
            <p:ph type="sldNum" sz="quarter" idx="2"/>
          </p:nvPr>
        </p:nvSpPr>
        <p:spPr>
          <a:xfrm>
            <a:off x="8345898" y="326408"/>
            <a:ext cx="417102" cy="434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1"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826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7112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9398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1684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140335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1628775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1855788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20828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2.jpeg"/><Relationship Id="rId6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4.jpeg"/><Relationship Id="rId8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4.jpe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jpeg"/><Relationship Id="rId5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ítulo 1"/>
          <p:cNvSpPr txBox="1"/>
          <p:nvPr>
            <p:ph type="ctrTitle"/>
          </p:nvPr>
        </p:nvSpPr>
        <p:spPr>
          <a:xfrm>
            <a:off x="4353633" y="5069651"/>
            <a:ext cx="4483291" cy="1542690"/>
          </a:xfrm>
          <a:prstGeom prst="rect">
            <a:avLst/>
          </a:prstGeom>
        </p:spPr>
        <p:txBody>
          <a:bodyPr/>
          <a:lstStyle/>
          <a:p>
            <a:pPr defTabSz="886968">
              <a:defRPr sz="3104"/>
            </a:pPr>
            <a:r>
              <a:t>Equip Nacional</a:t>
            </a:r>
            <a:br/>
            <a:r>
              <a:t>D’Esquí de muntanya</a:t>
            </a:r>
            <a:br/>
            <a:r>
              <a:t>2018-2019</a:t>
            </a:r>
          </a:p>
        </p:txBody>
      </p:sp>
      <p:pic>
        <p:nvPicPr>
          <p:cNvPr id="212" name="Imagen 6" descr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747" y="259306"/>
            <a:ext cx="1808329" cy="1808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n 4" descr="Imagen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8639" y="259306"/>
            <a:ext cx="5897661" cy="3931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n 7" descr="Imagen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1917" y="4517030"/>
            <a:ext cx="2081180" cy="559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n 9" descr="Imagen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1499" y="5428460"/>
            <a:ext cx="1954406" cy="1070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n 11" descr="Imagen 1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2744" y="2225194"/>
            <a:ext cx="1625577" cy="1625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ítulo 1"/>
          <p:cNvSpPr txBox="1"/>
          <p:nvPr>
            <p:ph type="title"/>
          </p:nvPr>
        </p:nvSpPr>
        <p:spPr>
          <a:xfrm>
            <a:off x="457198" y="914400"/>
            <a:ext cx="6508379" cy="1143000"/>
          </a:xfrm>
          <a:prstGeom prst="rect">
            <a:avLst/>
          </a:prstGeom>
        </p:spPr>
        <p:txBody>
          <a:bodyPr/>
          <a:lstStyle/>
          <a:p>
            <a:pPr defTabSz="859536">
              <a:defRPr sz="3384"/>
            </a:pPr>
            <a:r>
              <a:t>Valors de l’Equip </a:t>
            </a:r>
            <a:br/>
            <a:r>
              <a:t>Compromís amb el Planeta</a:t>
            </a:r>
          </a:p>
        </p:txBody>
      </p:sp>
      <p:sp>
        <p:nvSpPr>
          <p:cNvPr id="219" name="Marcador de contenido 2"/>
          <p:cNvSpPr txBox="1"/>
          <p:nvPr>
            <p:ph type="body" idx="1"/>
          </p:nvPr>
        </p:nvSpPr>
        <p:spPr>
          <a:xfrm>
            <a:off x="457198" y="2209800"/>
            <a:ext cx="6508379" cy="39163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ECO PARTNER </a:t>
            </a:r>
          </a:p>
          <a:p>
            <a:pPr/>
          </a:p>
          <a:p>
            <a:pPr/>
            <a:r>
              <a:t>Equip Nacional Neutre en emissions de CO2</a:t>
            </a:r>
          </a:p>
        </p:txBody>
      </p:sp>
      <p:pic>
        <p:nvPicPr>
          <p:cNvPr id="220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757378"/>
            <a:ext cx="2143125" cy="942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6966" y="4916704"/>
            <a:ext cx="2442916" cy="1209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n 10" descr="Imagen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1846" y="4780179"/>
            <a:ext cx="1924051" cy="1343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n 11" descr="Imagen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03168" y="452386"/>
            <a:ext cx="1467854" cy="1467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6" name="Grupo 8"/>
          <p:cNvGrpSpPr/>
          <p:nvPr/>
        </p:nvGrpSpPr>
        <p:grpSpPr>
          <a:xfrm>
            <a:off x="8187034" y="3429000"/>
            <a:ext cx="694688" cy="3168967"/>
            <a:chOff x="0" y="0"/>
            <a:chExt cx="694687" cy="3168966"/>
          </a:xfrm>
        </p:grpSpPr>
        <p:pic>
          <p:nvPicPr>
            <p:cNvPr id="224" name="Imagen 9" descr="Imagen 9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606" y="0"/>
              <a:ext cx="649477" cy="2732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Imagen 12" descr="Imagen 1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863374"/>
              <a:ext cx="694688" cy="305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4"/>
      <p:bldP build="whole" bldLvl="1" animBg="1" rev="0" advAuto="0" spid="221" grpId="3"/>
      <p:bldP build="whole" bldLvl="1" animBg="1" rev="0" advAuto="0" spid="220" grpId="2"/>
      <p:bldP build="p" bldLvl="1" animBg="1" rev="0" advAuto="0" spid="2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ítulo 1"/>
          <p:cNvSpPr txBox="1"/>
          <p:nvPr>
            <p:ph type="title"/>
          </p:nvPr>
        </p:nvSpPr>
        <p:spPr>
          <a:xfrm>
            <a:off x="457198" y="161925"/>
            <a:ext cx="6508379" cy="1143000"/>
          </a:xfrm>
          <a:prstGeom prst="rect">
            <a:avLst/>
          </a:prstGeom>
        </p:spPr>
        <p:txBody>
          <a:bodyPr/>
          <a:lstStyle/>
          <a:p>
            <a:pPr/>
            <a:r>
              <a:t>Objectius i Valors</a:t>
            </a:r>
          </a:p>
        </p:txBody>
      </p:sp>
      <p:sp>
        <p:nvSpPr>
          <p:cNvPr id="229" name="Marcador de contenido 2"/>
          <p:cNvSpPr txBox="1"/>
          <p:nvPr>
            <p:ph type="body" idx="1"/>
          </p:nvPr>
        </p:nvSpPr>
        <p:spPr>
          <a:xfrm>
            <a:off x="457198" y="1539130"/>
            <a:ext cx="6508379" cy="3916363"/>
          </a:xfrm>
          <a:prstGeom prst="rect">
            <a:avLst/>
          </a:prstGeom>
        </p:spPr>
        <p:txBody>
          <a:bodyPr/>
          <a:lstStyle/>
          <a:p>
            <a:pPr/>
            <a:r>
              <a:t>Ser competitius al més alt nivell mundial</a:t>
            </a:r>
          </a:p>
        </p:txBody>
      </p:sp>
      <p:pic>
        <p:nvPicPr>
          <p:cNvPr id="230" name="Imagen 9" descr="Imagen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3168" y="452386"/>
            <a:ext cx="1467854" cy="1467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Diagrama 3"/>
          <p:cNvGrpSpPr/>
          <p:nvPr/>
        </p:nvGrpSpPr>
        <p:grpSpPr>
          <a:xfrm>
            <a:off x="561699" y="2057476"/>
            <a:ext cx="6089822" cy="4064001"/>
            <a:chOff x="0" y="0"/>
            <a:chExt cx="6089821" cy="4064000"/>
          </a:xfrm>
        </p:grpSpPr>
        <p:sp>
          <p:nvSpPr>
            <p:cNvPr id="231" name="Fletxa"/>
            <p:cNvSpPr/>
            <p:nvPr/>
          </p:nvSpPr>
          <p:spPr>
            <a:xfrm>
              <a:off x="454110" y="0"/>
              <a:ext cx="5181601" cy="406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DCA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34" name="Grup"/>
            <p:cNvGrpSpPr/>
            <p:nvPr/>
          </p:nvGrpSpPr>
          <p:grpSpPr>
            <a:xfrm>
              <a:off x="0" y="1219199"/>
              <a:ext cx="1954932" cy="1625601"/>
              <a:chOff x="0" y="0"/>
              <a:chExt cx="1954931" cy="1625600"/>
            </a:xfrm>
          </p:grpSpPr>
          <p:sp>
            <p:nvSpPr>
              <p:cNvPr id="232" name="Rectangle arrodonit"/>
              <p:cNvSpPr/>
              <p:nvPr/>
            </p:nvSpPr>
            <p:spPr>
              <a:xfrm>
                <a:off x="0" y="0"/>
                <a:ext cx="1954932" cy="1625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  <a:defRPr sz="2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3" name="Compromís"/>
              <p:cNvSpPr txBox="1"/>
              <p:nvPr/>
            </p:nvSpPr>
            <p:spPr>
              <a:xfrm>
                <a:off x="79354" y="557529"/>
                <a:ext cx="1796222" cy="51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Compromís</a:t>
                </a:r>
              </a:p>
            </p:txBody>
          </p:sp>
        </p:grpSp>
        <p:grpSp>
          <p:nvGrpSpPr>
            <p:cNvPr id="237" name="Grup"/>
            <p:cNvGrpSpPr/>
            <p:nvPr/>
          </p:nvGrpSpPr>
          <p:grpSpPr>
            <a:xfrm>
              <a:off x="2067446" y="1219199"/>
              <a:ext cx="1954932" cy="1625601"/>
              <a:chOff x="0" y="0"/>
              <a:chExt cx="1954931" cy="1625600"/>
            </a:xfrm>
          </p:grpSpPr>
          <p:sp>
            <p:nvSpPr>
              <p:cNvPr id="235" name="Rectangle arrodonit"/>
              <p:cNvSpPr/>
              <p:nvPr/>
            </p:nvSpPr>
            <p:spPr>
              <a:xfrm>
                <a:off x="0" y="0"/>
                <a:ext cx="1954932" cy="1625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  <a:defRPr sz="2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6" name="Actitud"/>
              <p:cNvSpPr txBox="1"/>
              <p:nvPr/>
            </p:nvSpPr>
            <p:spPr>
              <a:xfrm>
                <a:off x="79354" y="557529"/>
                <a:ext cx="1796222" cy="51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Actitud</a:t>
                </a:r>
              </a:p>
            </p:txBody>
          </p:sp>
        </p:grpSp>
        <p:grpSp>
          <p:nvGrpSpPr>
            <p:cNvPr id="240" name="Grup"/>
            <p:cNvGrpSpPr/>
            <p:nvPr/>
          </p:nvGrpSpPr>
          <p:grpSpPr>
            <a:xfrm>
              <a:off x="4134890" y="1219199"/>
              <a:ext cx="1954932" cy="1625601"/>
              <a:chOff x="0" y="0"/>
              <a:chExt cx="1954931" cy="1625600"/>
            </a:xfrm>
          </p:grpSpPr>
          <p:sp>
            <p:nvSpPr>
              <p:cNvPr id="238" name="Rectangle arrodonit"/>
              <p:cNvSpPr/>
              <p:nvPr/>
            </p:nvSpPr>
            <p:spPr>
              <a:xfrm>
                <a:off x="0" y="0"/>
                <a:ext cx="1954932" cy="16256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  <a:defRPr sz="2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9" name="Resultats"/>
              <p:cNvSpPr txBox="1"/>
              <p:nvPr/>
            </p:nvSpPr>
            <p:spPr>
              <a:xfrm>
                <a:off x="79355" y="557529"/>
                <a:ext cx="1796222" cy="51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Resultats</a:t>
                </a:r>
              </a:p>
            </p:txBody>
          </p:sp>
        </p:grpSp>
      </p:grpSp>
      <p:grpSp>
        <p:nvGrpSpPr>
          <p:cNvPr id="244" name="Grupo 4"/>
          <p:cNvGrpSpPr/>
          <p:nvPr/>
        </p:nvGrpSpPr>
        <p:grpSpPr>
          <a:xfrm>
            <a:off x="8238045" y="3353279"/>
            <a:ext cx="694688" cy="3168967"/>
            <a:chOff x="0" y="0"/>
            <a:chExt cx="694687" cy="3168966"/>
          </a:xfrm>
        </p:grpSpPr>
        <p:pic>
          <p:nvPicPr>
            <p:cNvPr id="242" name="Imagen 12" descr="Imagen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606" y="0"/>
              <a:ext cx="649477" cy="2732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Imagen 8" descr="Imagen 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863374"/>
              <a:ext cx="694688" cy="305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9" grpId="1"/>
      <p:bldP build="whole" bldLvl="1" animBg="1" rev="0" advAuto="0" spid="24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ítulo 1"/>
          <p:cNvSpPr txBox="1"/>
          <p:nvPr>
            <p:ph type="title"/>
          </p:nvPr>
        </p:nvSpPr>
        <p:spPr>
          <a:xfrm>
            <a:off x="457198" y="300810"/>
            <a:ext cx="6508379" cy="1143001"/>
          </a:xfrm>
          <a:prstGeom prst="rect">
            <a:avLst/>
          </a:prstGeom>
        </p:spPr>
        <p:txBody>
          <a:bodyPr/>
          <a:lstStyle/>
          <a:p>
            <a:pPr/>
            <a:r>
              <a:t>Estructura</a:t>
            </a:r>
          </a:p>
        </p:txBody>
      </p:sp>
      <p:sp>
        <p:nvSpPr>
          <p:cNvPr id="247" name="Marcador de contenido 8"/>
          <p:cNvSpPr txBox="1"/>
          <p:nvPr>
            <p:ph type="body" sz="half" idx="1"/>
          </p:nvPr>
        </p:nvSpPr>
        <p:spPr>
          <a:xfrm>
            <a:off x="457198" y="2209800"/>
            <a:ext cx="4403561" cy="3916363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Seleccionador : Marc Pimienta</a:t>
            </a:r>
          </a:p>
          <a:p>
            <a:pPr>
              <a:defRPr sz="1600"/>
            </a:pPr>
            <a:r>
              <a:t>Tècnics : </a:t>
            </a:r>
          </a:p>
          <a:p>
            <a:pPr lvl="1" marL="457200" indent="-228600">
              <a:spcBef>
                <a:spcPts val="600"/>
              </a:spcBef>
              <a:buClr>
                <a:srgbClr val="4D0000"/>
              </a:buClr>
              <a:defRPr sz="1400"/>
            </a:pPr>
            <a:r>
              <a:t>Xavier Comas</a:t>
            </a:r>
            <a:endParaRPr sz="1800"/>
          </a:p>
          <a:p>
            <a:pPr lvl="1" marL="457200" indent="-228600">
              <a:spcBef>
                <a:spcPts val="600"/>
              </a:spcBef>
              <a:buClr>
                <a:srgbClr val="4D0000"/>
              </a:buClr>
              <a:defRPr sz="1400"/>
            </a:pPr>
            <a:r>
              <a:t>Xavier Capdevila </a:t>
            </a:r>
            <a:endParaRPr sz="1800"/>
          </a:p>
          <a:p>
            <a:pPr lvl="1" marL="457200" indent="-228600">
              <a:spcBef>
                <a:spcPts val="600"/>
              </a:spcBef>
              <a:buClr>
                <a:srgbClr val="4D0000"/>
              </a:buClr>
              <a:defRPr sz="1400"/>
            </a:pPr>
            <a:r>
              <a:t>David Fillet </a:t>
            </a:r>
            <a:endParaRPr sz="1800"/>
          </a:p>
          <a:p>
            <a:pPr>
              <a:defRPr sz="1600"/>
            </a:pPr>
            <a:r>
              <a:t>Estructura mèdica</a:t>
            </a:r>
          </a:p>
          <a:p>
            <a:pPr lvl="1" marL="457200" indent="-228600">
              <a:spcBef>
                <a:spcPts val="600"/>
              </a:spcBef>
              <a:buClr>
                <a:srgbClr val="4D0000"/>
              </a:buClr>
              <a:defRPr sz="1400"/>
            </a:pPr>
            <a:r>
              <a:t>Bernat Escoda (Metge)</a:t>
            </a:r>
            <a:endParaRPr sz="1800"/>
          </a:p>
          <a:p>
            <a:pPr lvl="1" marL="457200" indent="-228600">
              <a:spcBef>
                <a:spcPts val="600"/>
              </a:spcBef>
              <a:buClr>
                <a:srgbClr val="4D0000"/>
              </a:buClr>
              <a:defRPr sz="1400"/>
            </a:pPr>
            <a:r>
              <a:t>Alicia Aleix (Preparació mental)</a:t>
            </a:r>
            <a:endParaRPr sz="1800"/>
          </a:p>
          <a:p>
            <a:pPr lvl="1" marL="457200" indent="-228600">
              <a:spcBef>
                <a:spcPts val="600"/>
              </a:spcBef>
              <a:buClr>
                <a:srgbClr val="4D0000"/>
              </a:buClr>
              <a:defRPr sz="1400"/>
            </a:pPr>
            <a:r>
              <a:t>Alba Reguan (Dietètica)</a:t>
            </a:r>
            <a:endParaRPr sz="1800"/>
          </a:p>
          <a:p>
            <a:pPr lvl="1" marL="457200" indent="-228600">
              <a:spcBef>
                <a:spcPts val="600"/>
              </a:spcBef>
              <a:buClr>
                <a:srgbClr val="4D0000"/>
              </a:buClr>
              <a:defRPr sz="1400"/>
            </a:pPr>
            <a:r>
              <a:t>Roger Font (Osteòpata) </a:t>
            </a:r>
            <a:endParaRPr sz="1800"/>
          </a:p>
          <a:p>
            <a:pPr>
              <a:defRPr sz="1600"/>
            </a:pPr>
            <a:r>
              <a:t>Director tècnic FAM : Carlo Ferrari</a:t>
            </a:r>
          </a:p>
        </p:txBody>
      </p:sp>
      <p:pic>
        <p:nvPicPr>
          <p:cNvPr id="248" name="Imagen 9" descr="Imagen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319" y="245656"/>
            <a:ext cx="3034545" cy="1937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n 10" descr="Imagen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6300716" y="2209800"/>
            <a:ext cx="2004904" cy="2722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n 12" descr="Imagen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76250" y="245656"/>
            <a:ext cx="2079939" cy="2348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n 15" descr="Imagen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03168" y="452386"/>
            <a:ext cx="1467854" cy="1467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Grupo 11"/>
          <p:cNvGrpSpPr/>
          <p:nvPr/>
        </p:nvGrpSpPr>
        <p:grpSpPr>
          <a:xfrm>
            <a:off x="8423678" y="3497310"/>
            <a:ext cx="694688" cy="3168968"/>
            <a:chOff x="0" y="0"/>
            <a:chExt cx="694687" cy="3168966"/>
          </a:xfrm>
        </p:grpSpPr>
        <p:pic>
          <p:nvPicPr>
            <p:cNvPr id="252" name="Imagen 13" descr="Imagen 13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606" y="0"/>
              <a:ext cx="649477" cy="2732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Imagen 17" descr="Imagen 1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863374"/>
              <a:ext cx="694688" cy="305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5" name="Imagen 3" descr="Imagen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69859" y="2804331"/>
            <a:ext cx="2463125" cy="2125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3"/>
      <p:bldP build="whole" bldLvl="1" animBg="1" rev="0" advAuto="0" spid="255" grpId="5"/>
      <p:bldP build="whole" bldLvl="1" animBg="1" rev="0" advAuto="0" spid="248" grpId="2"/>
      <p:bldP build="whole" bldLvl="1" animBg="1" rev="0" advAuto="0" spid="249" grpId="4"/>
      <p:bldP build="p" bldLvl="1" animBg="1" rev="0" advAuto="0" spid="2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ítulo 1"/>
          <p:cNvSpPr txBox="1"/>
          <p:nvPr>
            <p:ph type="title"/>
          </p:nvPr>
        </p:nvSpPr>
        <p:spPr>
          <a:xfrm>
            <a:off x="332128" y="242942"/>
            <a:ext cx="1735847" cy="1800226"/>
          </a:xfrm>
          <a:prstGeom prst="rect">
            <a:avLst/>
          </a:prstGeom>
        </p:spPr>
        <p:txBody>
          <a:bodyPr/>
          <a:lstStyle/>
          <a:p>
            <a:pPr/>
            <a:r>
              <a:t>Equip </a:t>
            </a:r>
            <a:br/>
            <a:r>
              <a:t>FAM</a:t>
            </a:r>
            <a:br/>
            <a:r>
              <a:t>2019</a:t>
            </a:r>
          </a:p>
        </p:txBody>
      </p:sp>
      <p:pic>
        <p:nvPicPr>
          <p:cNvPr id="258" name="Imagen 10" descr="Imagen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3061" y="85725"/>
            <a:ext cx="1724026" cy="335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n 11" descr="Imagen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3168" y="452386"/>
            <a:ext cx="1467854" cy="1467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Marcador de contenido 6" descr="Marcador de contenido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6738" y="85725"/>
            <a:ext cx="1743076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n 20" descr="Imagen 2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22613" y="3332798"/>
            <a:ext cx="1685926" cy="3209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n 22" descr="Imagen 2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25338" y="3335492"/>
            <a:ext cx="1714501" cy="3305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Grupo 13"/>
          <p:cNvGrpSpPr/>
          <p:nvPr/>
        </p:nvGrpSpPr>
        <p:grpSpPr>
          <a:xfrm>
            <a:off x="8198742" y="3497310"/>
            <a:ext cx="694688" cy="3168968"/>
            <a:chOff x="0" y="0"/>
            <a:chExt cx="694687" cy="3168966"/>
          </a:xfrm>
        </p:grpSpPr>
        <p:pic>
          <p:nvPicPr>
            <p:cNvPr id="263" name="Imagen 14" descr="Imagen 14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606" y="0"/>
              <a:ext cx="649477" cy="2732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Imagen 15" descr="Imagen 1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2863374"/>
              <a:ext cx="694688" cy="305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6" name="Marcador de contenido 3" descr="Marcador de contenido 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0570" y="3361101"/>
            <a:ext cx="1688644" cy="3253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n 17" descr="Imagen 17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93045" y="3361101"/>
            <a:ext cx="1683735" cy="3253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3"/>
      <p:bldP build="whole" bldLvl="1" animBg="1" rev="0" advAuto="0" spid="267" grpId="4"/>
      <p:bldP build="whole" bldLvl="1" animBg="1" rev="0" advAuto="0" spid="262" grpId="5"/>
      <p:bldP build="whole" bldLvl="1" animBg="1" rev="0" advAuto="0" spid="260" grpId="1"/>
      <p:bldP build="whole" bldLvl="1" animBg="1" rev="0" advAuto="0" spid="258" grpId="2"/>
      <p:bldP build="whole" bldLvl="1" animBg="1" rev="0" advAuto="0" spid="261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3168" y="452386"/>
            <a:ext cx="1467854" cy="1467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" name="Grupo 9"/>
          <p:cNvGrpSpPr/>
          <p:nvPr/>
        </p:nvGrpSpPr>
        <p:grpSpPr>
          <a:xfrm>
            <a:off x="8423678" y="3446091"/>
            <a:ext cx="694688" cy="3168968"/>
            <a:chOff x="0" y="0"/>
            <a:chExt cx="694687" cy="3168966"/>
          </a:xfrm>
        </p:grpSpPr>
        <p:pic>
          <p:nvPicPr>
            <p:cNvPr id="270" name="Imagen 10" descr="Imagen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606" y="0"/>
              <a:ext cx="649477" cy="2732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Imagen 11" descr="Imagen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863374"/>
              <a:ext cx="694688" cy="305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3" name="Imagen 12" descr="Imagen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46032" y="344598"/>
            <a:ext cx="1733551" cy="3305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n 13" descr="Imagen 1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87860" y="296280"/>
            <a:ext cx="1739938" cy="335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ítulo 1"/>
          <p:cNvSpPr txBox="1"/>
          <p:nvPr/>
        </p:nvSpPr>
        <p:spPr>
          <a:xfrm>
            <a:off x="332128" y="275326"/>
            <a:ext cx="1735847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sz="3600">
                <a:solidFill>
                  <a:schemeClr val="accent1"/>
                </a:solidFill>
              </a:defRPr>
            </a:pPr>
            <a:r>
              <a:t>Equip </a:t>
            </a:r>
            <a:br/>
            <a:r>
              <a:t>FAM</a:t>
            </a:r>
            <a:br/>
            <a:r>
              <a:t>2019</a:t>
            </a:r>
          </a:p>
        </p:txBody>
      </p:sp>
      <p:pic>
        <p:nvPicPr>
          <p:cNvPr id="276" name="Imagen 15" descr="Imagen 1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5043" y="3029160"/>
            <a:ext cx="1784003" cy="3547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Marcador de contenido 3" descr="Marcador de contenido 3"/>
          <p:cNvPicPr>
            <a:picLocks noChangeAspect="1"/>
          </p:cNvPicPr>
          <p:nvPr/>
        </p:nvPicPr>
        <p:blipFill>
          <a:blip r:embed="rId8">
            <a:extLst/>
          </a:blip>
          <a:srcRect l="0" t="0" r="12450" b="0"/>
          <a:stretch>
            <a:fillRect/>
          </a:stretch>
        </p:blipFill>
        <p:spPr>
          <a:xfrm>
            <a:off x="4110668" y="3650838"/>
            <a:ext cx="1358212" cy="3016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n 6" descr="Imagen 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09217" y="3649774"/>
            <a:ext cx="1560563" cy="3016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n 19" descr="Imagen 19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22142" y="3137111"/>
            <a:ext cx="2041439" cy="3369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2"/>
      <p:bldP build="whole" bldLvl="1" animBg="1" rev="0" advAuto="0" spid="278" grpId="4"/>
      <p:bldP build="whole" bldLvl="1" animBg="1" rev="0" advAuto="0" spid="273" grpId="1"/>
      <p:bldP build="whole" bldLvl="1" animBg="1" rev="0" advAuto="0" spid="279" grpId="6"/>
      <p:bldP build="whole" bldLvl="1" animBg="1" rev="0" advAuto="0" spid="276" grpId="3"/>
      <p:bldP build="whole" bldLvl="1" animBg="1" rev="0" advAuto="0" spid="277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ítulo 1"/>
          <p:cNvSpPr txBox="1"/>
          <p:nvPr>
            <p:ph type="title"/>
          </p:nvPr>
        </p:nvSpPr>
        <p:spPr>
          <a:xfrm>
            <a:off x="542923" y="266700"/>
            <a:ext cx="6508379" cy="752475"/>
          </a:xfrm>
          <a:prstGeom prst="rect">
            <a:avLst/>
          </a:prstGeom>
        </p:spPr>
        <p:txBody>
          <a:bodyPr/>
          <a:lstStyle/>
          <a:p>
            <a:pPr/>
            <a:r>
              <a:t>Calendari Elit</a:t>
            </a:r>
          </a:p>
        </p:txBody>
      </p:sp>
      <p:pic>
        <p:nvPicPr>
          <p:cNvPr id="282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3168" y="452386"/>
            <a:ext cx="1467854" cy="1467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5" name="Grupo 7"/>
          <p:cNvGrpSpPr/>
          <p:nvPr/>
        </p:nvGrpSpPr>
        <p:grpSpPr>
          <a:xfrm>
            <a:off x="8339456" y="3429000"/>
            <a:ext cx="694688" cy="3168967"/>
            <a:chOff x="0" y="0"/>
            <a:chExt cx="694687" cy="3168966"/>
          </a:xfrm>
        </p:grpSpPr>
        <p:pic>
          <p:nvPicPr>
            <p:cNvPr id="283" name="Imagen 8" descr="Imagen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606" y="0"/>
              <a:ext cx="649477" cy="27320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Imagen 9" descr="Imagen 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863374"/>
              <a:ext cx="694688" cy="305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6" name="Marcador de contenido 10"/>
          <p:cNvSpPr txBox="1"/>
          <p:nvPr>
            <p:ph type="body" idx="1"/>
          </p:nvPr>
        </p:nvSpPr>
        <p:spPr>
          <a:xfrm>
            <a:off x="457198" y="2209800"/>
            <a:ext cx="6508379" cy="39163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7" name="Imagen 11" descr="Imagen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8401" y="1482930"/>
            <a:ext cx="6845971" cy="4746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laza">
  <a:themeElements>
    <a:clrScheme name="Plaz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0000FF"/>
      </a:hlink>
      <a:folHlink>
        <a:srgbClr val="FF00FF"/>
      </a:folHlink>
    </a:clrScheme>
    <a:fontScheme name="Plaz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laza">
  <a:themeElements>
    <a:clrScheme name="Plaz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0000FF"/>
      </a:hlink>
      <a:folHlink>
        <a:srgbClr val="FF00FF"/>
      </a:folHlink>
    </a:clrScheme>
    <a:fontScheme name="Plaz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